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4" autoAdjust="0"/>
    <p:restoredTop sz="94660"/>
  </p:normalViewPr>
  <p:slideViewPr>
    <p:cSldViewPr snapToGrid="0">
      <p:cViewPr varScale="1">
        <p:scale>
          <a:sx n="65" d="100"/>
          <a:sy n="65" d="100"/>
        </p:scale>
        <p:origin x="66" y="2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12/5/2023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12/5/2023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12/5/2023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12/5/2023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12/5/2023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12/5/2023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12/5/2023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mtClean="0"/>
              <a:t>Priority Queue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mtClean="0"/>
              <a:t>Data Strucuture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34968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" y="0"/>
            <a:ext cx="109517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7598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09120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8746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" y="-10320"/>
            <a:ext cx="10930417" cy="6868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4478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09307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4209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09120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4425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" y="-10319"/>
            <a:ext cx="10949103" cy="6868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777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09868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0296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25847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69166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58839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" y="-10320"/>
            <a:ext cx="10930759" cy="6868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1804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20464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" y="-10320"/>
            <a:ext cx="10930759" cy="6868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2654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" y="-10320"/>
            <a:ext cx="10911733" cy="6868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2485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09120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510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09120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1767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09120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4230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" y="-10320"/>
            <a:ext cx="10911733" cy="6868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1766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09120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27158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16</TotalTime>
  <Words>4</Words>
  <Application>Microsoft Office PowerPoint</Application>
  <PresentationFormat>Widescreen</PresentationFormat>
  <Paragraphs>2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Trebuchet MS</vt:lpstr>
      <vt:lpstr>Wingdings 3</vt:lpstr>
      <vt:lpstr>Facet</vt:lpstr>
      <vt:lpstr>Priority Queue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Priority Queue</dc:title>
  <dc:creator>Administrator</dc:creator>
  <cp:lastModifiedBy>FahadBurhan</cp:lastModifiedBy>
  <cp:revision>12</cp:revision>
  <dcterms:created xsi:type="dcterms:W3CDTF">2023-12-05T01:32:59Z</dcterms:created>
  <dcterms:modified xsi:type="dcterms:W3CDTF">2023-12-05T02:58:47Z</dcterms:modified>
</cp:coreProperties>
</file>